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3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08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49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5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31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1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3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0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1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8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63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74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en/7/77/How_to_Train_Your_Dragon_(2003_book_cover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-45945"/>
            <a:ext cx="4824536" cy="680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996" y="332656"/>
            <a:ext cx="32339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smtClean="0">
                <a:solidFill>
                  <a:schemeClr val="bg1"/>
                </a:solidFill>
              </a:rPr>
              <a:t>Chapter 15 </a:t>
            </a:r>
            <a:endParaRPr lang="en-GB" sz="3200" b="1" dirty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The Battle at Death’s Head Headland 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  <a:p>
            <a:pPr algn="ctr"/>
            <a:r>
              <a:rPr lang="en-GB" sz="3200" i="1" dirty="0">
                <a:solidFill>
                  <a:schemeClr val="bg1"/>
                </a:solidFill>
              </a:rPr>
              <a:t>a</a:t>
            </a:r>
            <a:r>
              <a:rPr lang="en-GB" sz="3200" i="1" dirty="0" smtClean="0">
                <a:solidFill>
                  <a:schemeClr val="bg1"/>
                </a:solidFill>
              </a:rPr>
              <a:t>nd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Chapter 16 The Fiendishly Clever Plan Goes </a:t>
            </a:r>
            <a:r>
              <a:rPr lang="en-GB" sz="3200" b="1" dirty="0">
                <a:solidFill>
                  <a:schemeClr val="bg1"/>
                </a:solidFill>
              </a:rPr>
              <a:t>W</a:t>
            </a:r>
            <a:r>
              <a:rPr lang="en-GB" sz="3200" b="1" dirty="0" smtClean="0">
                <a:solidFill>
                  <a:schemeClr val="bg1"/>
                </a:solidFill>
              </a:rPr>
              <a:t>rong</a:t>
            </a:r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4000" b="1" dirty="0" smtClean="0">
                <a:solidFill>
                  <a:schemeClr val="bg1"/>
                </a:solidFill>
              </a:rPr>
              <a:t> 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15.The battle at death’s head headland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Why do animals of the same breed not normally attack each other?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Why did the boys start laughing hysterically?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3. What is another word for ‘desert’?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96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274638"/>
            <a:ext cx="8579296" cy="70609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16. The fiendishly clever plan goes wrong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1. What did the Green Death intend to use to kill the boys when they hid themselves in the bracken?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2</a:t>
            </a:r>
            <a:r>
              <a:rPr lang="en-GB" dirty="0" smtClean="0"/>
              <a:t>. What simile does the author use to compare the dragon’s mouth to?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63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Hiccup needs your help 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988840"/>
            <a:ext cx="5626968" cy="413732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Oh No, Hiccup’s Fiendishly Clever plan to defeat two Seadragonus Giganticus Maximus looks like it has gone wrong. Now Hiccup needs your help to think of a better plan to get rid of the Sea Dragons.</a:t>
            </a:r>
          </a:p>
          <a:p>
            <a:endParaRPr lang="en-GB" dirty="0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8" t="41147" r="33189" b="13880"/>
          <a:stretch/>
        </p:blipFill>
        <p:spPr bwMode="auto">
          <a:xfrm>
            <a:off x="395536" y="2132856"/>
            <a:ext cx="2416532" cy="3168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869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Office Theme</vt:lpstr>
      <vt:lpstr>PowerPoint Presentation</vt:lpstr>
      <vt:lpstr>15.The battle at death’s head headland</vt:lpstr>
      <vt:lpstr>16. The fiendishly clever plan goes wrong</vt:lpstr>
      <vt:lpstr>Hiccup needs your help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EOTAS User</dc:creator>
  <cp:lastModifiedBy>Francesca Mudd</cp:lastModifiedBy>
  <cp:revision>15</cp:revision>
  <dcterms:created xsi:type="dcterms:W3CDTF">2015-05-03T13:01:44Z</dcterms:created>
  <dcterms:modified xsi:type="dcterms:W3CDTF">2020-05-28T09:40:34Z</dcterms:modified>
</cp:coreProperties>
</file>