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EEBA-2BBE-488F-9BE1-36A540BC9C7F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58D9-19BD-4607-A9C4-929455FF8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36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EEBA-2BBE-488F-9BE1-36A540BC9C7F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58D9-19BD-4607-A9C4-929455FF8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08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EEBA-2BBE-488F-9BE1-36A540BC9C7F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58D9-19BD-4607-A9C4-929455FF8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49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EEBA-2BBE-488F-9BE1-36A540BC9C7F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58D9-19BD-4607-A9C4-929455FF8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95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EEBA-2BBE-488F-9BE1-36A540BC9C7F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58D9-19BD-4607-A9C4-929455FF8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318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EEBA-2BBE-488F-9BE1-36A540BC9C7F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58D9-19BD-4607-A9C4-929455FF8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812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EEBA-2BBE-488F-9BE1-36A540BC9C7F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58D9-19BD-4607-A9C4-929455FF8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130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EEBA-2BBE-488F-9BE1-36A540BC9C7F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58D9-19BD-4607-A9C4-929455FF8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901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EEBA-2BBE-488F-9BE1-36A540BC9C7F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58D9-19BD-4607-A9C4-929455FF8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19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EEBA-2BBE-488F-9BE1-36A540BC9C7F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58D9-19BD-4607-A9C4-929455FF8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78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EEBA-2BBE-488F-9BE1-36A540BC9C7F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58D9-19BD-4607-A9C4-929455FF8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630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DEEBA-2BBE-488F-9BE1-36A540BC9C7F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258D9-19BD-4607-A9C4-929455FF8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746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pload.wikimedia.org/wikipedia/en/7/77/How_to_Train_Your_Dragon_(2003_book_cover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271" y="-34280"/>
            <a:ext cx="4824536" cy="6800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951" y="1052736"/>
            <a:ext cx="288032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GB" sz="3200" b="1" dirty="0" smtClean="0">
                <a:solidFill>
                  <a:schemeClr val="bg1"/>
                </a:solidFill>
              </a:rPr>
              <a:t>Chapter 13 </a:t>
            </a:r>
            <a:endParaRPr lang="en-GB" sz="3200" b="1" dirty="0">
              <a:solidFill>
                <a:schemeClr val="bg1"/>
              </a:solidFill>
            </a:endParaRPr>
          </a:p>
          <a:p>
            <a:pPr algn="ctr"/>
            <a:endParaRPr lang="en-GB" sz="3200" b="1" dirty="0" smtClean="0">
              <a:solidFill>
                <a:schemeClr val="bg1"/>
              </a:solidFill>
            </a:endParaRPr>
          </a:p>
          <a:p>
            <a:pPr algn="ctr"/>
            <a:r>
              <a:rPr lang="en-GB" sz="3200" b="1" dirty="0" smtClean="0">
                <a:solidFill>
                  <a:schemeClr val="bg1"/>
                </a:solidFill>
              </a:rPr>
              <a:t>When Yelling Doesn’t Work</a:t>
            </a:r>
            <a:endParaRPr lang="en-GB" sz="2400" b="1" dirty="0">
              <a:solidFill>
                <a:schemeClr val="bg1"/>
              </a:solidFill>
            </a:endParaRPr>
          </a:p>
          <a:p>
            <a:r>
              <a:rPr lang="en-GB" sz="4000" b="1" dirty="0" smtClean="0">
                <a:solidFill>
                  <a:schemeClr val="bg1"/>
                </a:solidFill>
              </a:rPr>
              <a:t> </a:t>
            </a:r>
            <a:endParaRPr lang="en-GB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85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34082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>13. When yelling doesn’t work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064896" cy="5328592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GB" sz="2800" dirty="0" smtClean="0"/>
              <a:t>What </a:t>
            </a:r>
            <a:r>
              <a:rPr lang="en-GB" sz="2800" dirty="0"/>
              <a:t>did Stoick never do? </a:t>
            </a:r>
            <a:endParaRPr lang="en-GB" sz="2800" dirty="0" smtClean="0"/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2800" dirty="0" smtClean="0"/>
              <a:t>2. What </a:t>
            </a:r>
            <a:r>
              <a:rPr lang="en-GB" sz="2800" dirty="0"/>
              <a:t>does Thuggory call Snotlout? </a:t>
            </a:r>
            <a:endParaRPr lang="en-GB" sz="2800" dirty="0" smtClean="0"/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2800" dirty="0" smtClean="0"/>
              <a:t>3. Who </a:t>
            </a:r>
            <a:r>
              <a:rPr lang="en-GB" sz="2800" dirty="0"/>
              <a:t>does Hiccup warm to and why? </a:t>
            </a:r>
            <a:endParaRPr lang="en-GB" sz="2800" dirty="0" smtClean="0"/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2800" dirty="0" smtClean="0"/>
              <a:t>4. What </a:t>
            </a:r>
            <a:r>
              <a:rPr lang="en-GB" sz="2800" dirty="0"/>
              <a:t>did Hiccup call the second dragon</a:t>
            </a:r>
            <a:r>
              <a:rPr lang="en-GB" sz="2800" dirty="0" smtClean="0"/>
              <a:t>?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2800" dirty="0" smtClean="0"/>
              <a:t>5. What </a:t>
            </a:r>
            <a:r>
              <a:rPr lang="en-GB" sz="2800" dirty="0"/>
              <a:t>was Hiccup’s fiendishly clever plan? </a:t>
            </a:r>
            <a:endParaRPr lang="en-GB" sz="2800" dirty="0" smtClean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800" dirty="0" smtClean="0"/>
              <a:t>6. Where </a:t>
            </a:r>
            <a:r>
              <a:rPr lang="en-GB" sz="2800" dirty="0"/>
              <a:t>were the twenty dragons? </a:t>
            </a:r>
            <a:endParaRPr lang="en-GB" sz="2800" dirty="0" smtClean="0"/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2800" dirty="0" smtClean="0"/>
              <a:t>7. What </a:t>
            </a:r>
            <a:r>
              <a:rPr lang="en-GB" sz="2800" dirty="0"/>
              <a:t>did the dragons decide to do?</a:t>
            </a:r>
          </a:p>
        </p:txBody>
      </p:sp>
    </p:spTree>
    <p:extLst>
      <p:ext uri="{BB962C8B-B14F-4D97-AF65-F5344CB8AC3E}">
        <p14:creationId xmlns:p14="http://schemas.microsoft.com/office/powerpoint/2010/main" val="908622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90066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Create a map with a key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6552728" cy="5616624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dirty="0" smtClean="0"/>
              <a:t>The </a:t>
            </a:r>
            <a:r>
              <a:rPr lang="en-GB" dirty="0"/>
              <a:t>Isle of Berk and Meathead Island are packed with information including place names, villages, beaches and geographical features. </a:t>
            </a:r>
            <a:endParaRPr lang="en-GB" dirty="0" smtClean="0"/>
          </a:p>
          <a:p>
            <a:pPr marL="0" indent="0">
              <a:lnSpc>
                <a:spcPct val="110000"/>
              </a:lnSpc>
              <a:buNone/>
            </a:pPr>
            <a:endParaRPr lang="en-GB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GB" dirty="0" smtClean="0"/>
              <a:t>When </a:t>
            </a:r>
            <a:r>
              <a:rPr lang="en-GB" dirty="0"/>
              <a:t>drawing the map it will be </a:t>
            </a:r>
            <a:r>
              <a:rPr lang="en-GB" dirty="0" smtClean="0"/>
              <a:t>hard </a:t>
            </a:r>
            <a:r>
              <a:rPr lang="en-GB" dirty="0"/>
              <a:t>to write </a:t>
            </a:r>
            <a:r>
              <a:rPr lang="en-GB" dirty="0" smtClean="0"/>
              <a:t>everything </a:t>
            </a:r>
            <a:r>
              <a:rPr lang="en-GB" dirty="0"/>
              <a:t>on the map. </a:t>
            </a:r>
            <a:r>
              <a:rPr lang="en-GB" dirty="0" smtClean="0"/>
              <a:t>A </a:t>
            </a:r>
            <a:r>
              <a:rPr lang="en-GB" dirty="0"/>
              <a:t>way to fit </a:t>
            </a:r>
            <a:r>
              <a:rPr lang="en-GB" dirty="0" smtClean="0"/>
              <a:t>everything on the map is </a:t>
            </a:r>
            <a:r>
              <a:rPr lang="en-GB" dirty="0"/>
              <a:t>to create a key. </a:t>
            </a:r>
            <a:endParaRPr lang="en-GB" dirty="0" smtClean="0"/>
          </a:p>
          <a:p>
            <a:pPr marL="0" indent="0">
              <a:lnSpc>
                <a:spcPct val="110000"/>
              </a:lnSpc>
              <a:buNone/>
            </a:pPr>
            <a:endParaRPr lang="en-GB" dirty="0"/>
          </a:p>
          <a:p>
            <a:pPr marL="0" indent="0">
              <a:lnSpc>
                <a:spcPct val="110000"/>
              </a:lnSpc>
              <a:buNone/>
            </a:pPr>
            <a:r>
              <a:rPr lang="en-GB" dirty="0" smtClean="0"/>
              <a:t>On </a:t>
            </a:r>
            <a:r>
              <a:rPr lang="en-GB" dirty="0"/>
              <a:t>the map draw symbols to represent villages, graveyards and high points, </a:t>
            </a:r>
            <a:r>
              <a:rPr lang="en-GB" dirty="0" smtClean="0"/>
              <a:t>use </a:t>
            </a:r>
            <a:r>
              <a:rPr lang="en-GB" dirty="0"/>
              <a:t>initials instead of the names. </a:t>
            </a:r>
            <a:endParaRPr lang="en-GB" dirty="0" smtClean="0"/>
          </a:p>
          <a:p>
            <a:pPr marL="0" indent="0">
              <a:lnSpc>
                <a:spcPct val="110000"/>
              </a:lnSpc>
              <a:buNone/>
            </a:pPr>
            <a:endParaRPr lang="en-GB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GB" dirty="0" smtClean="0"/>
              <a:t>On </a:t>
            </a:r>
            <a:r>
              <a:rPr lang="en-GB" dirty="0"/>
              <a:t>the side of the map copy </a:t>
            </a:r>
            <a:r>
              <a:rPr lang="en-GB" dirty="0" smtClean="0"/>
              <a:t>the </a:t>
            </a:r>
            <a:r>
              <a:rPr lang="en-GB" dirty="0"/>
              <a:t>symbols and initials you have used and write out the name or feature in full. </a:t>
            </a:r>
            <a:r>
              <a:rPr lang="en-GB" b="1" dirty="0" smtClean="0"/>
              <a:t>(MV = Meathead Village)</a:t>
            </a:r>
          </a:p>
          <a:p>
            <a:pPr marL="0" indent="0">
              <a:lnSpc>
                <a:spcPct val="110000"/>
              </a:lnSpc>
              <a:buNone/>
            </a:pPr>
            <a:endParaRPr lang="en-GB" dirty="0"/>
          </a:p>
          <a:p>
            <a:pPr marL="0" indent="0">
              <a:lnSpc>
                <a:spcPct val="110000"/>
              </a:lnSpc>
              <a:buNone/>
            </a:pPr>
            <a:r>
              <a:rPr lang="en-GB" dirty="0" smtClean="0"/>
              <a:t>You </a:t>
            </a:r>
            <a:r>
              <a:rPr lang="en-GB" dirty="0"/>
              <a:t>can also use different colours on the key.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823330"/>
            <a:ext cx="2247731" cy="548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4425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ic Sa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192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Comic Sans MS</vt:lpstr>
      <vt:lpstr>Office Theme</vt:lpstr>
      <vt:lpstr>PowerPoint Presentation</vt:lpstr>
      <vt:lpstr>13. When yelling doesn’t work</vt:lpstr>
      <vt:lpstr>Create a map with a key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EOTAS User</dc:creator>
  <cp:lastModifiedBy>Francesca Mudd</cp:lastModifiedBy>
  <cp:revision>10</cp:revision>
  <dcterms:created xsi:type="dcterms:W3CDTF">2015-05-03T13:01:44Z</dcterms:created>
  <dcterms:modified xsi:type="dcterms:W3CDTF">2020-05-28T09:37:11Z</dcterms:modified>
</cp:coreProperties>
</file>